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8" r:id="rId9"/>
    <p:sldId id="267" r:id="rId10"/>
    <p:sldId id="262" r:id="rId11"/>
    <p:sldId id="264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92003-175F-4E01-854D-E4F80AAE4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0AB231-9286-40F1-BE10-A2ACF69A8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E3D52-65AC-4754-9C8D-881E0E7E5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D808D-D221-4CCE-A9FF-F8F240A3F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0096C-B00F-4CD3-ABC3-6066E5B30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2166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AA52-7104-421B-A0D3-815D16036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BB92A-D8D4-4850-B83F-D347542A0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028CE-2755-4598-9EE4-3F46A83D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05BBD-4DF3-4F1D-8693-88C3FF378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93054-DD04-4421-B927-EB06561BA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0952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8DD80-8759-4BB2-BD30-DFA54641C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D2870-081B-459E-B474-BBD78AE24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730AA-F25B-4FC3-95BD-B193CA21E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973B3-DC30-4135-94CD-7371415EA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7D73B-F03B-42C1-9560-DF4AABB05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8497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6CB07-5AAE-4DF7-BB8F-F5A97F9BD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44748-D985-405B-94A7-B2B8D1AFD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FBB21-6EED-4D0E-9000-B828F3A52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0AD9D-CB1E-4E3E-9DDC-96C95C4F3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2F5CB-C1C2-4DC8-A4AF-5690B668E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5DB08-FAD9-4EF1-9FC3-C7E59AD7D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89646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A81C7-739E-45F3-A0B0-9C593F34D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16FFE-FFB3-4920-9798-25A857842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059B6-D43C-4C01-BCC2-CBEB71128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6E4BD4-0DFF-4F59-8B10-2007484CDE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392DBE-0B13-4E65-9F3A-BE16130738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73182-4412-467A-ADBB-4449078E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25A652-1952-47A9-B532-72D2B93A6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BC4688-A271-45BD-86D4-FB0F869A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5488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3C0F-1EB3-4B55-BF53-00A04E3B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673206-D988-4982-A673-928BA751A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701B3-C769-4E89-ABF2-A4CE77371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5D1AB6-6274-4A76-A49E-5F4279E80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5664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80619F-5345-4787-AEBC-65791CBE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7D431-1C3A-43B2-9B06-B6E9E83BE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2927B-5FB8-40C4-9EF7-CED7ACA1E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0179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8FBFC-8CEA-45D3-88FB-C44E712D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E99AE-DABC-495E-A6C3-0CAEA67E1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7C3B7-EC06-43E1-BB49-094DAA801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FCA1A-B462-4564-8876-285A01161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8A445-381A-4C38-840F-511D4E78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680A4-1B7E-4D63-AB97-EAA1AEB8F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918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20455-119A-4D15-995B-1675A05AC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CACBE6-86EC-4CE0-8484-86F6980BBD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8EF01-2CE3-405E-A7A3-2233D89E6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8B203F-69A3-4CE7-B5BC-66DB1E0F6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54A3B-D80E-4B81-AC4C-F96825CC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E40AA-34D4-4F0F-A57D-89D23958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3221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ACD29-AA2F-4D92-AA99-D246AD145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2B341-EADC-48D6-BC14-C9E9852B6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CECB1-3872-439C-BCDE-8C714F516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5B97A-71BC-4974-89AD-86A2229C6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5E237-BE70-4A18-8709-C86ED3A8A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0237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80D02F-E693-4058-817C-274C12D00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AC71F-4F56-4B38-A313-FD7E3EA063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F92C7-C318-4ABD-9CFF-7C34C4A6E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08AF2-08AC-4BB4-BBCC-BC5A730D4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71555-D0CC-4590-8088-0CCF5C1A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1740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815BB2-96C8-438D-A868-1531A1522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7CE2E-B498-4F30-BAAD-F2F8FB811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780A4-8998-4C55-93A9-1FCE577DF2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4B195-C219-465B-9EFC-D3DEDE911A1E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5D9C5-A14B-4A8B-9A6C-0C7B8FEFF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DE4C2-E2A2-42AE-9C9C-C724224FE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B0599-7AD4-4B22-B6C4-3350C363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3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zmodo.com/the-killer-maid-who-fed-children-with-fat-boiled-off-he-1720950941" TargetMode="External"/><Relationship Id="rId2" Type="http://schemas.openxmlformats.org/officeDocument/2006/relationships/hyperlink" Target="https://www.irishpost.com/news/ten-facts-kate-webster-irish-maid-hanged-dismembering-employer-victorian-london-13118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indagrave.com/memorial/104299579/julia-martha-thomas" TargetMode="External"/><Relationship Id="rId5" Type="http://schemas.openxmlformats.org/officeDocument/2006/relationships/hyperlink" Target="https://boredomtherapy.com/kate-webster-murderer/" TargetMode="External"/><Relationship Id="rId4" Type="http://schemas.openxmlformats.org/officeDocument/2006/relationships/hyperlink" Target="https://murderpedia.org/female.W/w/webster-catherine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81FEC-0630-4993-84D9-EFBE31947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2" y="2461846"/>
            <a:ext cx="4956312" cy="2875328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 Webster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CE81937-B4C6-4DFF-ABA0-E1CF6C4EA2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5" b="19405"/>
          <a:stretch>
            <a:fillRect/>
          </a:stretch>
        </p:blipFill>
        <p:spPr>
          <a:xfrm>
            <a:off x="4772026" y="989013"/>
            <a:ext cx="5553792" cy="4879976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180288098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4A2FE-DBFE-4CC9-8C62-BD4F10E1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of Kate Webster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8D400-BCAA-4C36-89D3-ABBFE8EF9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had been born as Kate Lawler in </a:t>
            </a:r>
            <a:r>
              <a:rPr lang="en-US" dirty="0" err="1"/>
              <a:t>Killanne</a:t>
            </a:r>
            <a:r>
              <a:rPr lang="en-US" dirty="0"/>
              <a:t> in County Wexford in about 1849</a:t>
            </a:r>
          </a:p>
          <a:p>
            <a:r>
              <a:rPr lang="en-US" dirty="0"/>
              <a:t>She was imprisoned for larceny in Wexford in December 1864, when she was only about 15 years old</a:t>
            </a:r>
          </a:p>
          <a:p>
            <a:r>
              <a:rPr lang="en-US" dirty="0"/>
              <a:t> came to England in 1867. In February 1868, she was sentenced to four years of penal servitude (prison) for committing larceny in Liverpool.</a:t>
            </a:r>
          </a:p>
          <a:p>
            <a:r>
              <a:rPr lang="en-US" dirty="0"/>
              <a:t>After her release in January 1872 she travelled to London and worked as a cleaner and maid, but couldn’t keep out of trouble. She would rent rooms in boarding houses before selling everything of value in the room and absconding.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255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6BA2A-8DE2-4FFC-AAF6-6C0A5D9F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FE737-4093-4803-8C36-6CB47FEBC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She spent 18 months in </a:t>
            </a:r>
            <a:r>
              <a:rPr lang="en-US" dirty="0" err="1"/>
              <a:t>Wandsworth</a:t>
            </a:r>
            <a:r>
              <a:rPr lang="en-US" dirty="0"/>
              <a:t> Prison after being convicted of 36 charges of larceny in May 1875. Shortly after her release she was convicted of the same crime and jailed for a further year in February 1877.</a:t>
            </a:r>
          </a:p>
          <a:p>
            <a:r>
              <a:rPr lang="en-US" dirty="0"/>
              <a:t>She moved frequently around West London using various aliases, including Webb, Webster, Gibbs, Gibbons, and Lawler.</a:t>
            </a:r>
          </a:p>
          <a:p>
            <a:r>
              <a:rPr lang="en-US" dirty="0"/>
              <a:t>fell in love with another robber, Mr. Strong. After Kate got pregnant, Mr. Strong left, and she started taking jobs as a house cleaner.</a:t>
            </a:r>
          </a:p>
          <a:p>
            <a:r>
              <a:rPr lang="en-US" dirty="0"/>
              <a:t>One son actually known of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71989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B90FDE-3CBF-4C56-904D-51F7D06A9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7026">
            <a:off x="8047904" y="3227080"/>
            <a:ext cx="3644772" cy="33544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F1619A-1B4A-4C29-A842-C36508FF8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CEB32-5E25-46D3-9E67-CB299F1D0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49818"/>
          </a:xfrm>
        </p:spPr>
        <p:txBody>
          <a:bodyPr/>
          <a:lstStyle/>
          <a:p>
            <a:r>
              <a:rPr lang="en-US" dirty="0"/>
              <a:t>She would steal items from her employers and sell them off, then move on to the next home.</a:t>
            </a:r>
          </a:p>
          <a:p>
            <a:r>
              <a:rPr lang="en-US" dirty="0"/>
              <a:t>Apart from stealing and lying, Kate had two hobbies: drinking and fighting.</a:t>
            </a:r>
          </a:p>
          <a:p>
            <a:r>
              <a:rPr lang="en-US" dirty="0"/>
              <a:t>Famously known for the brutal murder of her boss Julia Martha Thomas on March 2, 1879 in her home after Julia came home from church.</a:t>
            </a:r>
          </a:p>
          <a:p>
            <a:r>
              <a:rPr lang="en-US" dirty="0"/>
              <a:t>pushed her down the stairs, then strangled her, chopped up her body, boiled it and gave the dripping to local children to eat.</a:t>
            </a:r>
          </a:p>
        </p:txBody>
      </p:sp>
    </p:spTree>
    <p:extLst>
      <p:ext uri="{BB962C8B-B14F-4D97-AF65-F5344CB8AC3E}">
        <p14:creationId xmlns:p14="http://schemas.microsoft.com/office/powerpoint/2010/main" val="357276599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2F730-711D-4E6E-B493-7365F26C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“Richmond Murder or The Barnes Mystery ”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6EA21E-84D1-4E33-B071-BB88AB104E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83" y="1858169"/>
            <a:ext cx="8678517" cy="4286250"/>
          </a:xfrm>
        </p:spPr>
      </p:pic>
    </p:spTree>
    <p:extLst>
      <p:ext uri="{BB962C8B-B14F-4D97-AF65-F5344CB8AC3E}">
        <p14:creationId xmlns:p14="http://schemas.microsoft.com/office/powerpoint/2010/main" val="93197901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153B8-BF8E-4D75-91AD-8A7572914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270EA-5698-4BE2-BE7E-62733FE13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the murder, Webster posed as Thomas for two weeks, but was exposed and fled back to Ireland and her uncle's home at </a:t>
            </a:r>
            <a:r>
              <a:rPr lang="en-US" dirty="0" err="1"/>
              <a:t>Killanne</a:t>
            </a:r>
            <a:r>
              <a:rPr lang="en-US" dirty="0"/>
              <a:t> near Enniscorthy, County Wexford. She was arrested there on 29 March and was returned to London, where she stood trial at the Old Bailey in July 1879.</a:t>
            </a:r>
          </a:p>
          <a:p>
            <a:r>
              <a:rPr lang="en-US" dirty="0"/>
              <a:t>Kate Webster went to her appointment with William Marwood on the gallows at </a:t>
            </a:r>
            <a:r>
              <a:rPr lang="en-US" dirty="0" err="1"/>
              <a:t>Wandsworth</a:t>
            </a:r>
            <a:r>
              <a:rPr lang="en-US" dirty="0"/>
              <a:t> Prison on 29th July 1879 and passed into history as one of the most universally despised criminals in history.</a:t>
            </a:r>
          </a:p>
        </p:txBody>
      </p:sp>
    </p:spTree>
    <p:extLst>
      <p:ext uri="{BB962C8B-B14F-4D97-AF65-F5344CB8AC3E}">
        <p14:creationId xmlns:p14="http://schemas.microsoft.com/office/powerpoint/2010/main" val="161409696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C1BD2-47A4-43DC-A148-79FC297C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F029A4-F200-4774-9067-5D3A8DFBA4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515600" cy="563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8207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7030-F725-438E-B994-04B36AAA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Cottage Of Julia Home and where the murder took place!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D7B442-55E6-4CBC-B77E-FF8D23019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997109"/>
            <a:ext cx="8947197" cy="4734995"/>
          </a:xfrm>
        </p:spPr>
      </p:pic>
    </p:spTree>
    <p:extLst>
      <p:ext uri="{BB962C8B-B14F-4D97-AF65-F5344CB8AC3E}">
        <p14:creationId xmlns:p14="http://schemas.microsoft.com/office/powerpoint/2010/main" val="97920342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0D2F4-80A1-4C49-8AAE-AEB635266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51722"/>
            <a:ext cx="4885151" cy="705678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Laundry</a:t>
            </a:r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Boiler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2CEBB1A-3E04-495E-AB52-2061BE7DFA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390" y="987425"/>
            <a:ext cx="4885151" cy="537361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1EC0E-052C-4227-9B02-C0F09CB6C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825795" cy="332298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boiler Kate used to boil off the fat of Julia body.</a:t>
            </a:r>
          </a:p>
        </p:txBody>
      </p:sp>
    </p:spTree>
    <p:extLst>
      <p:ext uri="{BB962C8B-B14F-4D97-AF65-F5344CB8AC3E}">
        <p14:creationId xmlns:p14="http://schemas.microsoft.com/office/powerpoint/2010/main" val="216837949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EAFE5-2770-4B3F-9D22-6E183A249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6235" cy="1325563"/>
          </a:xfrm>
        </p:spPr>
        <p:txBody>
          <a:bodyPr/>
          <a:lstStyle/>
          <a:p>
            <a:r>
              <a:rPr lang="en-US" dirty="0"/>
              <a:t>Newspaper Article during the Trial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295B08-9306-4982-B3C5-B989C3294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7218" y="1690688"/>
            <a:ext cx="6766826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04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49F84-C30D-49DA-BE4F-8991EBCCD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FEB577-DECD-4BF1-B80E-CB42E473AE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31642"/>
            <a:ext cx="6046990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9EDCBC-F14C-4D37-86DB-827DB923A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190" y="1931642"/>
            <a:ext cx="51155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2574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B7E9146-67F1-4E40-8383-A4608611B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879">
            <a:off x="6541559" y="1391504"/>
            <a:ext cx="4639433" cy="5499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225667-034C-4E7B-BD8D-A8D32754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5079FB-4A61-41CF-AE2A-797E48851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Her skull was found on October 2010 at the home David Attenborough in his garden 131 years after the murder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11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B723A-4CA1-4C92-9793-84ABAF28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4E735-2048-424B-9657-8DB827051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https://www.irishpost.com/news/ten-facts-kate-webster-irish-maid-hanged-dismembering-employer-victorian-london-131185</a:t>
            </a:r>
            <a:endParaRPr lang="en-US" dirty="0"/>
          </a:p>
          <a:p>
            <a:r>
              <a:rPr lang="en-US" dirty="0">
                <a:hlinkClick r:id="rId3"/>
              </a:rPr>
              <a:t>https://gizmodo.com/the-killer-maid-who-fed-children-with-fat-boiled-off-he-1720950941</a:t>
            </a:r>
            <a:endParaRPr lang="en-US" dirty="0"/>
          </a:p>
          <a:p>
            <a:r>
              <a:rPr lang="en-US" dirty="0">
                <a:hlinkClick r:id="rId4"/>
              </a:rPr>
              <a:t>https://murderpedia.org/female.W/w/webster-catherine.htm</a:t>
            </a:r>
            <a:endParaRPr lang="en-US" dirty="0"/>
          </a:p>
          <a:p>
            <a:r>
              <a:rPr lang="en-US" dirty="0">
                <a:hlinkClick r:id="rId5"/>
              </a:rPr>
              <a:t>https://boredomtherapy.com/kate-webster-murderer/</a:t>
            </a:r>
            <a:endParaRPr lang="en-US" dirty="0"/>
          </a:p>
          <a:p>
            <a:r>
              <a:rPr lang="en-US" dirty="0">
                <a:hlinkClick r:id="rId6"/>
              </a:rPr>
              <a:t>https://www.findagrave.com/memorial/104299579/julia-martha-thomas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05167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504</Words>
  <Application>Microsoft Office PowerPoint</Application>
  <PresentationFormat>Widescreen</PresentationFormat>
  <Paragraphs>28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Kate Webster</vt:lpstr>
      <vt:lpstr>Background of Kate Webster</vt:lpstr>
      <vt:lpstr>Continue </vt:lpstr>
      <vt:lpstr>PowerPoint Presentation</vt:lpstr>
      <vt:lpstr>“Richmond Murder or The Barnes Mystery ”</vt:lpstr>
      <vt:lpstr>PowerPoint Presentation</vt:lpstr>
      <vt:lpstr>PowerPoint Presentation</vt:lpstr>
      <vt:lpstr>Cottage Of Julia Home and where the murder took place!</vt:lpstr>
      <vt:lpstr>Laundry Boiler</vt:lpstr>
      <vt:lpstr>Newspaper Article during the Trial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Kate Webster</dc:title>
  <dc:creator>shanterria prince</dc:creator>
  <cp:lastModifiedBy>shanterria prince</cp:lastModifiedBy>
  <cp:revision>19</cp:revision>
  <dcterms:created xsi:type="dcterms:W3CDTF">2019-06-11T05:00:43Z</dcterms:created>
  <dcterms:modified xsi:type="dcterms:W3CDTF">2019-06-11T12:46:56Z</dcterms:modified>
</cp:coreProperties>
</file>